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9. 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798355"/>
            <a:ext cx="12179541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5916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912135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88582" cy="713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7500" y="3364125"/>
            <a:ext cx="6733958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889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27689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29863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" y="773547"/>
            <a:ext cx="12179541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46107" y="2755401"/>
            <a:ext cx="2138362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37776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46106" y="3402536"/>
            <a:ext cx="142375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76265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613095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32618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2099" y="3335887"/>
            <a:ext cx="6762749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21542" y="3911457"/>
              <a:ext cx="3038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8006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97541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40925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0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636405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887" y="344884"/>
            <a:ext cx="7159285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316844" y="3836271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374994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706903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356184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706903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713147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97907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81324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730782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31546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8990043" y="4195763"/>
            <a:ext cx="0" cy="1733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31729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82552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210266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621825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31825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34746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80972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36001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6523</TotalTime>
  <Words>822</Words>
  <Application>Microsoft Office PowerPoint</Application>
  <PresentationFormat>Широкоэкранный</PresentationFormat>
  <Paragraphs>211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Calibri</vt:lpstr>
      <vt:lpstr>HelveticaNeue LT CYR 57 Cond</vt:lpstr>
      <vt:lpstr>Arial</vt:lpstr>
      <vt:lpstr>Menlo</vt:lpstr>
      <vt:lpstr>Cormorant</vt:lpstr>
      <vt:lpstr>Calibri Light</vt:lpstr>
      <vt:lpstr>Courier New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16</cp:revision>
  <dcterms:created xsi:type="dcterms:W3CDTF">2019-10-13T13:33:38Z</dcterms:created>
  <dcterms:modified xsi:type="dcterms:W3CDTF">2025-07-07T08:43:33Z</dcterms:modified>
</cp:coreProperties>
</file>